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6" y="-8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40E6-D382-449B-8AEE-A147E7BA0E9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C2DA-8DD9-4719-8AE9-419373B3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40E6-D382-449B-8AEE-A147E7BA0E9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C2DA-8DD9-4719-8AE9-419373B3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0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40E6-D382-449B-8AEE-A147E7BA0E9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C2DA-8DD9-4719-8AE9-419373B3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3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40E6-D382-449B-8AEE-A147E7BA0E9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C2DA-8DD9-4719-8AE9-419373B3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4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40E6-D382-449B-8AEE-A147E7BA0E9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C2DA-8DD9-4719-8AE9-419373B3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9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40E6-D382-449B-8AEE-A147E7BA0E9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C2DA-8DD9-4719-8AE9-419373B3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8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40E6-D382-449B-8AEE-A147E7BA0E9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C2DA-8DD9-4719-8AE9-419373B3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1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40E6-D382-449B-8AEE-A147E7BA0E9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C2DA-8DD9-4719-8AE9-419373B3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9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40E6-D382-449B-8AEE-A147E7BA0E9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C2DA-8DD9-4719-8AE9-419373B3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9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40E6-D382-449B-8AEE-A147E7BA0E9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C2DA-8DD9-4719-8AE9-419373B3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8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40E6-D382-449B-8AEE-A147E7BA0E9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C2DA-8DD9-4719-8AE9-419373B3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1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40E6-D382-449B-8AEE-A147E7BA0E9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2C2DA-8DD9-4719-8AE9-419373B3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9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054" y="531341"/>
            <a:ext cx="64872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1">
                    <a:lumMod val="50000"/>
                  </a:schemeClr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USDA GAP</a:t>
            </a:r>
          </a:p>
          <a:p>
            <a:pPr algn="ctr"/>
            <a:r>
              <a:rPr lang="en-US" sz="7200" b="1" dirty="0" smtClean="0">
                <a:solidFill>
                  <a:schemeClr val="accent1">
                    <a:lumMod val="50000"/>
                  </a:schemeClr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Plan of Action Manual</a:t>
            </a:r>
            <a:endParaRPr lang="en-US" sz="7200" b="1" dirty="0">
              <a:solidFill>
                <a:schemeClr val="accent1">
                  <a:lumMod val="50000"/>
                </a:schemeClr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88" y="8473440"/>
            <a:ext cx="6973824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0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Narkisim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HORT-AV-PC</dc:creator>
  <cp:lastModifiedBy>Amber Vallotton</cp:lastModifiedBy>
  <cp:revision>3</cp:revision>
  <dcterms:created xsi:type="dcterms:W3CDTF">2014-12-17T16:25:54Z</dcterms:created>
  <dcterms:modified xsi:type="dcterms:W3CDTF">2017-03-31T16:28:45Z</dcterms:modified>
</cp:coreProperties>
</file>